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8"/>
  </p:notesMasterIdLst>
  <p:handoutMasterIdLst>
    <p:handoutMasterId r:id="rId39"/>
  </p:handoutMasterIdLst>
  <p:sldIdLst>
    <p:sldId id="256" r:id="rId18"/>
    <p:sldId id="257" r:id="rId19"/>
    <p:sldId id="275" r:id="rId20"/>
    <p:sldId id="258" r:id="rId21"/>
    <p:sldId id="276" r:id="rId22"/>
    <p:sldId id="260" r:id="rId23"/>
    <p:sldId id="261" r:id="rId24"/>
    <p:sldId id="262" r:id="rId25"/>
    <p:sldId id="263" r:id="rId26"/>
    <p:sldId id="277" r:id="rId27"/>
    <p:sldId id="264" r:id="rId28"/>
    <p:sldId id="278" r:id="rId29"/>
    <p:sldId id="268" r:id="rId30"/>
    <p:sldId id="269" r:id="rId31"/>
    <p:sldId id="270" r:id="rId32"/>
    <p:sldId id="267" r:id="rId33"/>
    <p:sldId id="266" r:id="rId34"/>
    <p:sldId id="272" r:id="rId35"/>
    <p:sldId id="273" r:id="rId36"/>
    <p:sldId id="274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ere I am to Worship" id="{FC808F8B-79DC-4E58-8D5A-B6269E731F4B}">
          <p14:sldIdLst>
            <p14:sldId id="256"/>
          </p14:sldIdLst>
        </p14:section>
        <p14:section name="Verse 1" id="{7CF77D8B-AB19-455C-A32E-0894FAA62421}">
          <p14:sldIdLst>
            <p14:sldId id="257"/>
            <p14:sldId id="275"/>
          </p14:sldIdLst>
        </p14:section>
        <p14:section name="Verse 2" id="{C8CEE06C-B1E1-4E55-9E1E-8B5183DAB055}">
          <p14:sldIdLst>
            <p14:sldId id="258"/>
            <p14:sldId id="276"/>
          </p14:sldIdLst>
        </p14:section>
        <p14:section name="Chorus" id="{789A1B49-5C2C-460E-B736-E082A112401B}">
          <p14:sldIdLst>
            <p14:sldId id="260"/>
            <p14:sldId id="261"/>
            <p14:sldId id="262"/>
          </p14:sldIdLst>
        </p14:section>
        <p14:section name="Verse 3" id="{7074C85F-142F-4855-B428-7EC053C9924E}">
          <p14:sldIdLst>
            <p14:sldId id="263"/>
            <p14:sldId id="277"/>
          </p14:sldIdLst>
        </p14:section>
        <p14:section name="Verse 4" id="{844D7CE7-1E0D-4C08-92EB-69D8AD9CD709}">
          <p14:sldIdLst>
            <p14:sldId id="264"/>
            <p14:sldId id="278"/>
          </p14:sldIdLst>
        </p14:section>
        <p14:section name="Chorus" id="{32EE7C1D-1242-47D0-B880-73AC40F10330}">
          <p14:sldIdLst>
            <p14:sldId id="268"/>
            <p14:sldId id="269"/>
            <p14:sldId id="270"/>
          </p14:sldIdLst>
        </p14:section>
        <p14:section name="Bridge" id="{F747BB7B-9A80-41AA-A8C1-F3DA71FF4463}">
          <p14:sldIdLst>
            <p14:sldId id="267"/>
            <p14:sldId id="266"/>
          </p14:sldIdLst>
        </p14:section>
        <p14:section name="Chorus" id="{225FA107-FD48-4A4B-918F-4AAD8422AD51}">
          <p14:sldIdLst>
            <p14:sldId id="272"/>
            <p14:sldId id="273"/>
            <p14:sldId id="27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955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Glorious in heaven above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63025536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atinLnBrk="1"/>
            <a:r>
              <a:rPr lang="en-US" dirty="0"/>
              <a:t>Humbly You came</a:t>
            </a:r>
          </a:p>
          <a:p>
            <a:pPr latinLnBrk="1"/>
            <a:r>
              <a:rPr lang="en-US" dirty="0"/>
              <a:t>To the earth You’ve created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88204853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atinLnBrk="1"/>
            <a:r>
              <a:rPr lang="en-US" dirty="0"/>
              <a:t>All for love's sake</a:t>
            </a:r>
          </a:p>
          <a:p>
            <a:pPr latinLnBrk="1"/>
            <a:r>
              <a:rPr lang="en-US" dirty="0"/>
              <a:t>Became poor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165242547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Here I am to worship</a:t>
            </a:r>
          </a:p>
          <a:p>
            <a:pPr latinLnBrk="1"/>
            <a:r>
              <a:rPr lang="en-US" dirty="0"/>
              <a:t>Here I am to bow down</a:t>
            </a:r>
          </a:p>
          <a:p>
            <a:pPr latinLnBrk="1"/>
            <a:r>
              <a:rPr lang="en-US" dirty="0"/>
              <a:t>Here I am to say that you're my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268264839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You're altogether lovely</a:t>
            </a:r>
          </a:p>
          <a:p>
            <a:pPr latinLnBrk="1"/>
            <a:r>
              <a:rPr lang="en-US" dirty="0"/>
              <a:t>Altogether worthy</a:t>
            </a:r>
          </a:p>
          <a:p>
            <a:pPr latinLnBrk="1"/>
            <a:r>
              <a:rPr lang="en-US" dirty="0"/>
              <a:t>Altogether wonderful to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2310152457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3710818020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I'll never know how much it cost</a:t>
            </a:r>
          </a:p>
          <a:p>
            <a:pPr latinLnBrk="1"/>
            <a:r>
              <a:rPr lang="en-US" dirty="0"/>
              <a:t>To see my sins upon that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1109145376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/>
              <a:t>I'll </a:t>
            </a:r>
            <a:r>
              <a:rPr lang="en-US" dirty="0"/>
              <a:t>never know how much it cost</a:t>
            </a:r>
          </a:p>
          <a:p>
            <a:pPr latinLnBrk="1"/>
            <a:r>
              <a:rPr lang="en-US" dirty="0"/>
              <a:t>To see my sins upon that Cross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70672777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Here I am to worship</a:t>
            </a:r>
          </a:p>
          <a:p>
            <a:pPr latinLnBrk="1"/>
            <a:r>
              <a:rPr lang="en-US" dirty="0"/>
              <a:t>Here I am to bow down</a:t>
            </a:r>
          </a:p>
          <a:p>
            <a:pPr latinLnBrk="1"/>
            <a:r>
              <a:rPr lang="en-US" dirty="0"/>
              <a:t>Here I am to say that you're my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484067789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You're altogether lovely</a:t>
            </a:r>
          </a:p>
          <a:p>
            <a:pPr latinLnBrk="1"/>
            <a:r>
              <a:rPr lang="en-US" dirty="0"/>
              <a:t>Altogether worthy</a:t>
            </a:r>
          </a:p>
          <a:p>
            <a:pPr latinLnBrk="1"/>
            <a:r>
              <a:rPr lang="en-US" dirty="0"/>
              <a:t>Altogether wonderful to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80132710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Light of the world</a:t>
            </a:r>
          </a:p>
          <a:p>
            <a:pPr latinLnBrk="1"/>
            <a:r>
              <a:rPr lang="en-US" dirty="0"/>
              <a:t>You stepped down into darkness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2036727000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273646507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Open my eyes</a:t>
            </a:r>
          </a:p>
          <a:p>
            <a:pPr latinLnBrk="1"/>
            <a:r>
              <a:rPr lang="en-US" dirty="0"/>
              <a:t>Let me see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324294545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Beauty that made </a:t>
            </a:r>
          </a:p>
          <a:p>
            <a:pPr latinLnBrk="1"/>
            <a:r>
              <a:rPr lang="en-US" dirty="0"/>
              <a:t>This heart adore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13568081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Hope of a life</a:t>
            </a:r>
          </a:p>
          <a:p>
            <a:pPr latinLnBrk="1"/>
            <a:r>
              <a:rPr lang="en-US" dirty="0"/>
              <a:t>Spent with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359171310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Here I am to worship</a:t>
            </a:r>
          </a:p>
          <a:p>
            <a:pPr latinLnBrk="1"/>
            <a:r>
              <a:rPr lang="en-US" dirty="0"/>
              <a:t>Here I am to bow down</a:t>
            </a:r>
          </a:p>
          <a:p>
            <a:pPr latinLnBrk="1"/>
            <a:r>
              <a:rPr lang="en-US" dirty="0"/>
              <a:t>Here I am to say that you're my God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456810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You're altogether lovely</a:t>
            </a:r>
          </a:p>
          <a:p>
            <a:pPr latinLnBrk="1"/>
            <a:r>
              <a:rPr lang="en-US" dirty="0"/>
              <a:t>Altogether worthy</a:t>
            </a:r>
          </a:p>
          <a:p>
            <a:pPr latinLnBrk="1"/>
            <a:r>
              <a:rPr lang="en-US" dirty="0"/>
              <a:t>Altogether wonderful to 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66045451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176770788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King of all days</a:t>
            </a:r>
          </a:p>
          <a:p>
            <a:pPr latinLnBrk="1"/>
            <a:r>
              <a:rPr lang="en-US" dirty="0"/>
              <a:t>Oh so highly exalted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166010428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1282</TotalTime>
  <Words>270</Words>
  <Application>Microsoft Office PowerPoint</Application>
  <PresentationFormat>On-screen Show (4:3)</PresentationFormat>
  <Paragraphs>57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20</vt:i4>
      </vt:variant>
    </vt:vector>
  </HeadingPairs>
  <TitlesOfParts>
    <vt:vector size="4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135</cp:revision>
  <dcterms:created xsi:type="dcterms:W3CDTF">2011-12-04T14:58:54Z</dcterms:created>
  <dcterms:modified xsi:type="dcterms:W3CDTF">2023-06-30T04:58:10Z</dcterms:modified>
</cp:coreProperties>
</file>